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3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9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2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37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21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351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35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27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92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145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928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56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084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95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82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42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97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BAD2-7D61-4949-82D6-065F8AE24690}" type="datetimeFigureOut">
              <a:rPr lang="sk-SK" smtClean="0"/>
              <a:t>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7C11-BFDF-43B5-BB5C-E2E42C8391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96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b.beata65@gmail.com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udpap.sk/wp-content/uploads/2023/01/MANUAL_SPT_web.pdf" TargetMode="External"/><Relationship Id="rId7" Type="http://schemas.microsoft.com/office/2007/relationships/hdphoto" Target="../media/hdphoto1.wdp"/><Relationship Id="rId2" Type="http://schemas.openxmlformats.org/officeDocument/2006/relationships/hyperlink" Target="https://www.minedu.sk/skolsky-podporny-tim-spt-podporne-opatren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vudpap.sk/wp-content/uploads/2023/02/SPT-%E2%80%93-manual-pre-riaditela-skoly_A5_14-02-2023_web.pdf" TargetMode="External"/><Relationship Id="rId4" Type="http://schemas.openxmlformats.org/officeDocument/2006/relationships/hyperlink" Target="https://inklucentrum.sk/wp-content/uploads/2020/09/Skolsky-podporny-tim-manu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gyorgyjuditka@gmail.com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02C4BE-5738-4116-B34B-6CF71BEF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442" y="1503561"/>
            <a:ext cx="10655558" cy="1256943"/>
          </a:xfrm>
        </p:spPr>
        <p:txBody>
          <a:bodyPr/>
          <a:lstStyle/>
          <a:p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Iskolai támogató csapat</a:t>
            </a:r>
            <a:endParaRPr lang="sk-SK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CE687A3-A97F-44A9-B51F-00680A4DA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156" y="2782795"/>
            <a:ext cx="9203093" cy="25716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k-SK" sz="29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k-SK" sz="29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sk-SK" sz="29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iskolai támogató csapat (ITCs) olyan szakemberek csoportja, akik az iskolában együtt dolgoznak a rövid és hosszútávú oktatási célok kezelésén, hangsúlyt fektetve a tanulók egyes csoportjai előtt álló </a:t>
            </a:r>
            <a:r>
              <a:rPr lang="sk-SK" sz="29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akadályok</a:t>
            </a:r>
            <a:r>
              <a:rPr lang="sk-SK" sz="29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9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leküzdésére</a:t>
            </a:r>
            <a:r>
              <a:rPr lang="sk-SK" sz="29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ezáltal</a:t>
            </a:r>
            <a:r>
              <a:rPr lang="sk-SK" sz="29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egyenlő oktatási és jövőbeli foglalkoztatási lehetőségeket biztosítva minden tanuló számára.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2D4988-9375-5079-BE6C-A545A70F2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5743" y="583987"/>
            <a:ext cx="1455576" cy="136995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60C611F-171A-84F4-9EF0-B43B1B0DF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303" y="5028722"/>
            <a:ext cx="2267631" cy="15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233AEC-A0C7-47FF-8F5E-846BC9C9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119" y="630015"/>
            <a:ext cx="9905998" cy="147857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Prevenciós koordinátor – </a:t>
            </a:r>
            <a:b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hu-HU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Bufla</a:t>
            </a:r>
            <a:r>
              <a:rPr lang="sk-SK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Beáta</a:t>
            </a:r>
            <a:endParaRPr lang="sk-S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56B8B011-365F-4FC2-8546-D68B64F3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08" y="2097088"/>
            <a:ext cx="10347615" cy="382474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lvl="0" indent="0">
              <a:buNone/>
            </a:pPr>
            <a:r>
              <a:rPr lang="sk-SK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elérhetőség</a:t>
            </a:r>
            <a:r>
              <a:rPr lang="sk-SK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0904/450896 </a:t>
            </a:r>
            <a:r>
              <a:rPr lang="sk-SK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b.beata65@gmail.com</a:t>
            </a:r>
            <a:endParaRPr lang="sk-SK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megismeri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tanulók véleményét, attitűdjét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hangsúlyozza az elsődleges prevenció fontosságát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ifjúság kortárs interakció elvén alapuló értékrendjének megerősítésén és a tanulók egészséges életmódra nevelésén dolgozik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támogatja a tanulók saját tevékenységét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pedagógusokat bevonja a prevenciós rendszerbe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együttműködik a tanulók szüleivel,tanácsadó központokkal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D5EAB8B-3533-07B2-8C75-8A631CBBD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361" y="4874737"/>
            <a:ext cx="1502603" cy="12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id="{466B84DC-2260-4540-9B17-5A2BAFCF4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823" y="440406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980E3F-1363-4401-A63D-B544702D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39" y="770917"/>
            <a:ext cx="9905998" cy="1478570"/>
          </a:xfrm>
        </p:spPr>
        <p:txBody>
          <a:bodyPr/>
          <a:lstStyle/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Linkek: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3A3C90-EF4A-4BF1-BC03-C1462629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https://www.minedu.sk/skolsky-podporny-tim-spt-podporne-opatrenie/</a:t>
            </a:r>
            <a:endParaRPr lang="sk-SK" dirty="0"/>
          </a:p>
          <a:p>
            <a:r>
              <a:rPr lang="sk-SK" dirty="0">
                <a:hlinkClick r:id="rId3"/>
              </a:rPr>
              <a:t>https://vudpap.sk/wp-content/uploads/2023/01/MANUAL_SPT_web.pdf</a:t>
            </a:r>
            <a:endParaRPr lang="sk-SK" dirty="0"/>
          </a:p>
          <a:p>
            <a:r>
              <a:rPr lang="sk-SK" dirty="0">
                <a:hlinkClick r:id="rId4"/>
              </a:rPr>
              <a:t>https://inklucentrum.sk/wp-content/uploads/2020/09/Skolsky-podporny-tim-manual.pdf</a:t>
            </a:r>
            <a:endParaRPr lang="sk-SK" dirty="0"/>
          </a:p>
          <a:p>
            <a:r>
              <a:rPr lang="sk-SK" dirty="0">
                <a:hlinkClick r:id="rId5"/>
              </a:rPr>
              <a:t>https://vudpap.sk/wp-content/uploads/2023/02/SPT-%E2%80%93-manual-pre-riaditela-skoly_A5_14-02-2023_web.pdf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368FC9-4A80-4D54-9BCF-3DED6EAA6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053" y="457930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5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6450D2-F692-438D-8CFA-B46C28E9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74" y="585926"/>
            <a:ext cx="9276425" cy="1104762"/>
          </a:xfrm>
        </p:spPr>
        <p:txBody>
          <a:bodyPr/>
          <a:lstStyle/>
          <a:p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Iskolai  támogató  csapat  tagjai:</a:t>
            </a:r>
            <a:endParaRPr lang="sk-S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80D77-3462-449A-ACBD-989A1C9B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1ED6297-72B6-4F3C-3757-7B6E875F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163" y="1788853"/>
            <a:ext cx="10242645" cy="3917951"/>
          </a:xfrm>
        </p:spPr>
        <p:txBody>
          <a:bodyPr>
            <a:normAutofit fontScale="85000" lnSpcReduction="10000"/>
          </a:bodyPr>
          <a:lstStyle/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Mgr. Major Renáta   –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iskolapszichológus</a:t>
            </a:r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Mgr. Vörös Mária    –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osztályfőnök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speciális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pedagógus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1-2.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évfolyam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módszertani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csoportjának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vezetője</a:t>
            </a:r>
            <a:endParaRPr lang="sk-SK" sz="1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Mgr.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Bernáth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Andrea     –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osztályfőnök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   3-4.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évfolyam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módszertani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csoportjának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vezetője</a:t>
            </a:r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Mgr.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György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Judit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–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osztályfőnök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nevelési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tanácsadó</a:t>
            </a:r>
            <a:endParaRPr lang="sk-SK" sz="1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Mgr.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Bufla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Beáta           –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</a:t>
            </a:r>
            <a:r>
              <a:rPr lang="sk-SK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ógus</a:t>
            </a:r>
            <a:r>
              <a:rPr lang="sk-SK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prevenciós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koordinátor</a:t>
            </a:r>
          </a:p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Bc. Gróf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Ramóna</a:t>
            </a:r>
            <a:r>
              <a:rPr lang="sk-SK" sz="19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– 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pedagógus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pedagógiai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asszisztens</a:t>
            </a:r>
            <a:r>
              <a:rPr lang="sk-SK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, koordinátor</a:t>
            </a:r>
          </a:p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Szabó  Nóra               -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pedagógiai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asszisztens</a:t>
            </a:r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Mgr.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Szunyog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Csicsai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Melinda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pedagógiai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asszisztens</a:t>
            </a:r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Kossár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Georgina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-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pedagógiai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asszisztens</a:t>
            </a:r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Juhos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Flóra               –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pedagógiai</a:t>
            </a:r>
            <a:r>
              <a:rPr lang="sk-SK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asszisztens</a:t>
            </a:r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k-SK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AA4AFCA-EC22-6225-45EF-8B8A4C8C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51" y="4067175"/>
            <a:ext cx="2136023" cy="216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4">
            <a:extLst>
              <a:ext uri="{FF2B5EF4-FFF2-40B4-BE49-F238E27FC236}">
                <a16:creationId xmlns:a16="http://schemas.microsoft.com/office/drawing/2014/main" id="{98D4DBEB-EAD1-4194-AEE3-02C64DF03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825" y="457200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FAB374-A7DA-44EB-BDCC-55E9C0CD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08" y="662717"/>
            <a:ext cx="9582505" cy="1030289"/>
          </a:xfrm>
        </p:spPr>
        <p:txBody>
          <a:bodyPr/>
          <a:lstStyle/>
          <a:p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Célja:</a:t>
            </a:r>
            <a:endParaRPr lang="sk-SK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F204C2-821E-400D-B91F-077DA219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befogadó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légkört és kultúrát teremteni az iskolában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egyenlő hozzáférést biztosítani az oktatáshoz minden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diák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számára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megfelelően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fejlesztve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képességeiket, tudásukat és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készségeiket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nemcsak a sajátos nevelési-oktatási igényű diákok, hanem az iskola összes diákja számára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gyermek jogának biztosítása a minőségi oktatáshoz, hangsúlyt fektetve az iskolai akadályok lebontására, amelyek gátolják az egyenlő hozzáférést az oktatáshoz, és a gyermek jogát arra, hogy közönséges iskolába járhasson, vagyis minden gyermek együtt tanuljon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iskola teljes mértékben  támogatja a diákokat, hogy kihasználhassák sajátos fejlődési igényeiket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8357DD3-BB06-4BFE-96DF-9CF8D96CE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017" y="492884"/>
            <a:ext cx="1455576" cy="13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554693-61F6-4399-9D61-7F14DB82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41" y="443539"/>
            <a:ext cx="9074884" cy="1483576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iskolai támogató csapat értékei:</a:t>
            </a:r>
            <a:endParaRPr lang="sk-SK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FF17B7-C015-4B18-8079-2592D8E73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08" y="2249487"/>
            <a:ext cx="7483151" cy="37314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együttérzés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bizalom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bátorság    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bölcsesség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egyenlőség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öröm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közösség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részvétel</a:t>
            </a:r>
          </a:p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C6EB2B8-7962-E070-CBB0-116A1373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92" y="3897619"/>
            <a:ext cx="2066905" cy="2066905"/>
          </a:xfrm>
          <a:prstGeom prst="rect">
            <a:avLst/>
          </a:prstGeom>
        </p:spPr>
      </p:pic>
      <p:pic>
        <p:nvPicPr>
          <p:cNvPr id="6" name="Obrázok 4">
            <a:extLst>
              <a:ext uri="{FF2B5EF4-FFF2-40B4-BE49-F238E27FC236}">
                <a16:creationId xmlns:a16="http://schemas.microsoft.com/office/drawing/2014/main" id="{C1906FFB-B1EB-4227-968D-D432E259B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169" y="260659"/>
            <a:ext cx="1455576" cy="13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EA597E-903A-4615-8254-366CCA82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967" y="340606"/>
            <a:ext cx="9905998" cy="1478570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chemeClr val="tx2">
                    <a:lumMod val="75000"/>
                  </a:schemeClr>
                </a:solidFill>
              </a:rPr>
              <a:t>Fő feladatai:</a:t>
            </a:r>
            <a:endParaRPr lang="sk-SK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4F795E-2058-4CC1-A756-79B03BE1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8143"/>
            <a:ext cx="9905999" cy="354171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diákok iskolába érkezése – az új diákok beilleszkedési folyamatának nyomon követése, esetleges támogatás nyújtása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osztályközösségben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kockázatnak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kitett gyermekek felkutatása (kérdőívek, szűrések, megfigyelések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osztályokban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általános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prevenció – megelőző tevékenységek teljes osztályokkal (megelőző programok, beszélgetések, workshopok)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tanuló, szülő, pedagógus támogatása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gyüttm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űködés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tanácsadó központokkal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pszichológiai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beavatkozás – rendszeres beszélgetés diákkal vagy osztállyal egy adott eset (pl. zaklatás, érzelmi nehézségek) megoldására, találkozók szülőkkel,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tanárokkal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szakemberekkel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58EA71E-EE99-4F0C-A521-3317B6AF3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122" y="422989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4B7513-81FB-43C1-9F4C-58D3BFC1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88" y="460194"/>
            <a:ext cx="9905998" cy="1478570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iskolai támogató csapat koordinátora:</a:t>
            </a:r>
            <a:endParaRPr lang="sk-SK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14647D-867B-4D59-B50E-97CBD269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Major Renáta,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iskolapszichológus (elérhetőség: 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0905/935629</a:t>
            </a:r>
            <a:r>
              <a:rPr lang="sk-SK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pszichológiai tanácsadást nyújt a tanulók törvényes képviselőinek, valamint az iskola pedagógiai alkalmazottainak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intervenciós szaktevékenységet folytat a tanulókkal különös tekintettel az oktatásra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koordinálja az iskolai támogató csoport munkáját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579DAB6-09E0-97D6-32CD-2FE85F29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576" y="4546924"/>
            <a:ext cx="2286000" cy="2000250"/>
          </a:xfrm>
          <a:prstGeom prst="rect">
            <a:avLst/>
          </a:prstGeom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id="{F5FFA934-6FE6-41BA-8369-78C802605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122" y="440406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55621-C164-462C-AF3B-A1EF689D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770917"/>
            <a:ext cx="9905998" cy="1478570"/>
          </a:xfrm>
        </p:spPr>
        <p:txBody>
          <a:bodyPr/>
          <a:lstStyle/>
          <a:p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Gyógypedagógus – </a:t>
            </a:r>
            <a:b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hu-H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Vörös Mária</a:t>
            </a:r>
            <a:endParaRPr lang="sk-SK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C63FA7-7C3D-4D69-A792-08405F90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Részt vesz az egyéni oktatási programok kidolgozásában a speciális nevelési-oktatási igényű diákok számára.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Szakmai megbeszéléseket, tanácsokat és módszertani segítséget nyújt a pedagógusoknak, diákoknak, a törvényes képviselőknek és pedagógiai és szakmai dolgozóknak az egészséges személyes fejlődésük és mentális egészségük elősegítése érdekében, modern diagnosztikai, tanácsadási és megelőző munkaformák és módszerek alkalmazásával, egyénileg és csoportosan.</a:t>
            </a:r>
          </a:p>
          <a:p>
            <a:pPr algn="just"/>
            <a:r>
              <a:rPr lang="sk-SK" dirty="0"/>
              <a:t> 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99D76C4-9953-4F2D-BE30-A6DBCE84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122" y="440406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2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1F3704-5D83-460F-A94E-6F23BC13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408" y="709127"/>
            <a:ext cx="9905998" cy="1594911"/>
          </a:xfrm>
        </p:spPr>
        <p:txBody>
          <a:bodyPr>
            <a:normAutofit fontScale="90000"/>
          </a:bodyPr>
          <a:lstStyle/>
          <a:p>
            <a:br>
              <a:rPr lang="hu-H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Pedagógiai asszisztensek</a:t>
            </a:r>
            <a:b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Koordinátora:</a:t>
            </a:r>
            <a:b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sk-SK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Bc. Gróf </a:t>
            </a:r>
            <a:r>
              <a:rPr lang="sk-SK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Ramona</a:t>
            </a:r>
            <a:r>
              <a:rPr lang="sk-SK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b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5AE651-9E12-4AD2-ABD1-088C3779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04037"/>
            <a:ext cx="9766074" cy="38448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kompetenciahatárokat betartva közreműködik a tanuló tevékenységeinek, tanítási óráinak előkészítésében és lebonyolításában.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Részt vesz az intézményen belüli és intézményen kívüli programok, szabadidős feladatok előkészítésében és lebonyolításában.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Felügyeli, kíséri a csoportot, gondozási feladatokat lát el, részt vesz a gondjaira bízott gyermek szokásrendszerének kialakításában.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Munkája során differenciált bánásmódot alkalmaz.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Különös figyelmet fordít a hátrányos szociokulturális környezetből érkező gyermekre, tanulóra és családjára, valamint figyel a különleges gondozáshoz való jog érvényesülésére. </a:t>
            </a:r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D4F7817-E9EB-B6F9-1067-F5FD9EA0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30" y="463165"/>
            <a:ext cx="1478571" cy="1478571"/>
          </a:xfrm>
          <a:prstGeom prst="rect">
            <a:avLst/>
          </a:prstGeom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id="{7EFD9E8E-1C9D-448D-A20D-2FDA3C72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122" y="440406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97D5C-D5C0-4C66-815B-A3CD2F12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45" y="861114"/>
            <a:ext cx="9905998" cy="1191621"/>
          </a:xfrm>
        </p:spPr>
        <p:txBody>
          <a:bodyPr>
            <a:normAutofit fontScale="90000"/>
          </a:bodyPr>
          <a:lstStyle/>
          <a:p>
            <a:b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Nevelési tanácsadó – </a:t>
            </a:r>
            <a:b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hu-H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György Judit </a:t>
            </a:r>
            <a:b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0F82E5-DBFC-4A45-B77D-18D12225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5672"/>
            <a:ext cx="9433215" cy="34080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k-SK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elérhetőség</a:t>
            </a:r>
            <a:r>
              <a:rPr lang="sk-SK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0905/769428 </a:t>
            </a:r>
            <a:r>
              <a:rPr lang="sk-SK" sz="3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gyorgyjuditka@gmail.com</a:t>
            </a:r>
            <a:endParaRPr lang="sk-SK" sz="3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sz="3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iskolai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tanácsadás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feladatait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látja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nevelés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oktatás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kérdéseiben</a:t>
            </a: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Módszertani és tájékoztatásos segítséget nyújt az iskola pedagógusainak és a diákok törvényes képviselőinek.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diákok szakmai és pályaválasztási irányultságára összpontosít.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Célja a diák karrierfejlődésének összhangba hozása az egyéni képességeivel és érdeklődésével, valamint a munkaerőpiac igényeivel.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41D22AA-BCD6-E9FB-2661-056A93D2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592" y="262715"/>
            <a:ext cx="2143125" cy="2143125"/>
          </a:xfrm>
          <a:prstGeom prst="rect">
            <a:avLst/>
          </a:prstGeom>
        </p:spPr>
      </p:pic>
      <p:pic>
        <p:nvPicPr>
          <p:cNvPr id="7" name="Obrázok 4">
            <a:extLst>
              <a:ext uri="{FF2B5EF4-FFF2-40B4-BE49-F238E27FC236}">
                <a16:creationId xmlns:a16="http://schemas.microsoft.com/office/drawing/2014/main" id="{090EDB11-AAEF-4897-BB8A-3DF20188D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157" y1="31771" x2="16667" y2="68229"/>
                        <a14:foregroundMark x1="50980" y1="66146" x2="39706" y2="69271"/>
                        <a14:foregroundMark x1="49020" y1="26563" x2="49020" y2="385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66" y="440406"/>
            <a:ext cx="1293845" cy="12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{211B068C-7E06-2C48-BEA2-044DBA5F405C}tf10001122</Template>
  <TotalTime>445</TotalTime>
  <Words>793</Words>
  <Application>Microsoft Office PowerPoint</Application>
  <PresentationFormat>Szélesvásznú</PresentationFormat>
  <Paragraphs>75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Tw Cen MT</vt:lpstr>
      <vt:lpstr>Wingdings</vt:lpstr>
      <vt:lpstr>Áramkör</vt:lpstr>
      <vt:lpstr>Iskolai támogató csapat</vt:lpstr>
      <vt:lpstr>Iskolai  támogató  csapat  tagjai:</vt:lpstr>
      <vt:lpstr>Célja:</vt:lpstr>
      <vt:lpstr>Az iskolai támogató csapat értékei:</vt:lpstr>
      <vt:lpstr>Fő feladatai:</vt:lpstr>
      <vt:lpstr>Az iskolai támogató csapat koordinátora:</vt:lpstr>
      <vt:lpstr>Gyógypedagógus –                           Mgr. Vörös Mária</vt:lpstr>
      <vt:lpstr>  Pedagógiai asszisztensek Koordinátora:             Bc. Gróf Ramona    </vt:lpstr>
      <vt:lpstr>  Nevelési tanácsadó –                           Mgr. György Judit   </vt:lpstr>
      <vt:lpstr>Prevenciós koordinátor –                          Mgr. Bufla  Beáta</vt:lpstr>
      <vt:lpstr>  Linkek: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Iskolai támogatói csapat</dc:title>
  <dc:creator>Vambery</dc:creator>
  <cp:lastModifiedBy>Jozef Patai</cp:lastModifiedBy>
  <cp:revision>52</cp:revision>
  <dcterms:created xsi:type="dcterms:W3CDTF">2024-10-23T19:05:55Z</dcterms:created>
  <dcterms:modified xsi:type="dcterms:W3CDTF">2024-11-08T09:59:15Z</dcterms:modified>
</cp:coreProperties>
</file>